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1850" y="696913"/>
            <a:ext cx="2654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01850" y="696913"/>
            <a:ext cx="26543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3613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 Name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AEB4E6-6252-4779-A252-724D0748C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28041"/>
            <a:ext cx="7025776" cy="43182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 Name is a 20 round, 100 point, Comstock course of fire. There are 10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heels touching a forward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heels touching a forward fault line,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136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2021-01-23T15:53:09Z</cp:lastPrinted>
  <dcterms:created xsi:type="dcterms:W3CDTF">2002-08-21T12:11:08Z</dcterms:created>
  <dcterms:modified xsi:type="dcterms:W3CDTF">2021-01-23T16:51:28Z</dcterms:modified>
  <cp:category>Shooting</cp:category>
</cp:coreProperties>
</file>